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6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3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5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63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8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8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6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2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6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64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EFB65-72DD-4363-B505-BBED7041F0E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61880-1430-440C-8766-284D431D4E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1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hyperlink" Target="https://www.britannica.com/video/191896/Tracking-koalas-dogs-help-Australia-forest-floor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koala&amp;rlz=1CDGOYI_enUS975SG975&amp;hl=zhCN&amp;prmd=imvn&amp;source=lnms&amp;tbm=isch&amp;sa=X&amp;ved=2ahUKEwjVtsbCkIn4AhVfnI4IHQHkBpYQ_AUoAXoECAIQAQ&amp;biw=390&amp;bih=669&amp;dpr=3#imgrc=w2ucNkqt_AHo8M" TargetMode="External"/><Relationship Id="rId2" Type="http://schemas.openxmlformats.org/officeDocument/2006/relationships/hyperlink" Target="https://www.britannica.com/animal/koal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zh.m.wikipedia.org/zhtw/%E5%A4%A7%E7%86%8A%E7%8C%A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1FC35D-3CB8-8EAF-4031-F4844D8F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96" y="541338"/>
            <a:ext cx="4303960" cy="57753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D74064-83A3-6767-7FE6-31A55A3BE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34" y="1757363"/>
            <a:ext cx="7900987" cy="2093118"/>
          </a:xfrm>
        </p:spPr>
        <p:txBody>
          <a:bodyPr>
            <a:normAutofit/>
          </a:bodyPr>
          <a:lstStyle/>
          <a:p>
            <a:r>
              <a:rPr lang="en-US" altLang="zh-CN" sz="9600" b="1" dirty="0">
                <a:effectLst>
                  <a:glow rad="1397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76000"/>
                    </a:srgbClr>
                  </a:outerShdw>
                </a:effectLst>
                <a:latin typeface="+mn-lt"/>
              </a:rPr>
              <a:t>KOALA</a:t>
            </a:r>
            <a:endParaRPr lang="zh-CN" altLang="en-US" sz="9600" b="1" dirty="0">
              <a:effectLst>
                <a:glow rad="1397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76000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11FE96-115C-4FCE-B8B3-DB56FCB5E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842" y="394176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Student name: Felicity</a:t>
            </a:r>
          </a:p>
          <a:p>
            <a:r>
              <a:rPr lang="en-US" altLang="zh-CN" sz="1800" dirty="0"/>
              <a:t>Student ID:HPCX73615</a:t>
            </a:r>
          </a:p>
          <a:p>
            <a:r>
              <a:rPr lang="en-US" altLang="zh-CN" sz="1800" dirty="0"/>
              <a:t>Class: 1.2</a:t>
            </a:r>
            <a:endParaRPr lang="zh-CN" altLang="en-US" sz="1800" dirty="0"/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F3DF5554-77E2-A8C1-71CC-30F06FB731E1}"/>
              </a:ext>
            </a:extLst>
          </p:cNvPr>
          <p:cNvSpPr/>
          <p:nvPr/>
        </p:nvSpPr>
        <p:spPr>
          <a:xfrm>
            <a:off x="8451056" y="541338"/>
            <a:ext cx="1635918" cy="1047750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Hi 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13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235B8-2017-1913-ACF8-68291E8C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51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lt"/>
              </a:rPr>
              <a:t>What does Koala looks like?</a:t>
            </a:r>
            <a:endParaRPr lang="zh-CN" altLang="en-US" b="1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352A7-A8F5-16C1-BDDD-1E11FE1FE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01" y="3527623"/>
            <a:ext cx="1535906" cy="1535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648BF8-5F9C-0AA0-4ADD-DD253871B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0" t="8230" r="8856" b="7658"/>
          <a:stretch/>
        </p:blipFill>
        <p:spPr>
          <a:xfrm>
            <a:off x="2878931" y="1726399"/>
            <a:ext cx="1763536" cy="1716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E28BCF-4B00-89AC-F180-316DB11DF3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8703" r="6481" b="13344"/>
          <a:stretch/>
        </p:blipFill>
        <p:spPr>
          <a:xfrm>
            <a:off x="4491042" y="2847773"/>
            <a:ext cx="1834966" cy="2388401"/>
          </a:xfrm>
          <a:prstGeom prst="rect">
            <a:avLst/>
          </a:prstGeom>
        </p:spPr>
      </p:pic>
      <p:pic>
        <p:nvPicPr>
          <p:cNvPr id="6" name="图片 5" descr="Know how koalas are tracked by trained dogs smelling koala droppings in Australia">
            <a:hlinkClick r:id="rId5"/>
            <a:extLst>
              <a:ext uri="{FF2B5EF4-FFF2-40B4-BE49-F238E27FC236}">
                <a16:creationId xmlns:a16="http://schemas.microsoft.com/office/drawing/2014/main" id="{2BC9392F-30ED-13D3-27C5-8CD1AE8E35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r="10821" b="3022"/>
          <a:stretch/>
        </p:blipFill>
        <p:spPr bwMode="auto">
          <a:xfrm>
            <a:off x="6072767" y="1751190"/>
            <a:ext cx="2012549" cy="1325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9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CE26B-904A-7CEB-DEFF-9A0C58283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393699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KOALA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B8FB1A-B440-2AAF-B0F0-FA5357332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831" y="1782763"/>
            <a:ext cx="5181600" cy="4351338"/>
          </a:xfrm>
        </p:spPr>
        <p:txBody>
          <a:bodyPr/>
          <a:lstStyle/>
          <a:p>
            <a:r>
              <a:rPr lang="en-US" altLang="zh-CN" dirty="0"/>
              <a:t>Physical properties</a:t>
            </a:r>
          </a:p>
          <a:p>
            <a:pPr marL="0" indent="0">
              <a:buNone/>
            </a:pPr>
            <a:r>
              <a:rPr lang="en-US" altLang="zh-CN" dirty="0"/>
              <a:t>Size: about 60 to 85cm</a:t>
            </a:r>
          </a:p>
          <a:p>
            <a:pPr marL="0" indent="0">
              <a:buNone/>
            </a:pPr>
            <a:r>
              <a:rPr lang="en-US" altLang="zh-CN" dirty="0"/>
              <a:t>Weight: 14kg</a:t>
            </a:r>
          </a:p>
          <a:p>
            <a:pPr marL="0" indent="0">
              <a:buNone/>
            </a:pPr>
            <a:r>
              <a:rPr lang="en-US" altLang="zh-CN" dirty="0"/>
              <a:t>Markings: virtually tailless, stout and gray with a pale yellow or cream-</a:t>
            </a:r>
            <a:r>
              <a:rPr lang="en-US" altLang="zh-CN" dirty="0" err="1"/>
              <a:t>coloured</a:t>
            </a:r>
            <a:r>
              <a:rPr lang="en-US" altLang="zh-CN" dirty="0"/>
              <a:t> chest. Small yellow eyes and big fluffy ears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C8EE77-1184-9ABB-D33E-21632849F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7390" y="1261268"/>
            <a:ext cx="3691730" cy="495379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CC1AC9-64AE-A428-A954-8BEEEC5333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5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ABA5A-6035-3781-6483-4BDBD622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3B961EA-2352-593B-EAB1-853C7E996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56" y="1825625"/>
            <a:ext cx="3413288" cy="4351338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37B49FE-900C-0993-1624-DBB52E918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762" y="-2005214"/>
            <a:ext cx="13405281" cy="10794301"/>
          </a:xfrm>
        </p:spPr>
      </p:pic>
    </p:spTree>
    <p:extLst>
      <p:ext uri="{BB962C8B-B14F-4D97-AF65-F5344CB8AC3E}">
        <p14:creationId xmlns:p14="http://schemas.microsoft.com/office/powerpoint/2010/main" val="73844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AC6CD-9D36-D27A-CE9E-11F9EB294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63" y="357187"/>
            <a:ext cx="6580189" cy="771525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+mn-lt"/>
              </a:rPr>
              <a:t>Why Koala is endangered?</a:t>
            </a:r>
            <a:endParaRPr lang="zh-CN" altLang="en-US" sz="4400" b="1" dirty="0">
              <a:latin typeface="+mn-lt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C69C1F9-807E-373F-3494-B3B51E79D7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8939" y="1478757"/>
            <a:ext cx="5346700" cy="422180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A71E3E-EBDA-B537-0279-FF0B9B471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86" y="1683864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/>
              <a:t>habitat destruction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/>
              <a:t>domestic dog attacks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600" dirty="0"/>
              <a:t>bushfires and road accidents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58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83784-64C0-3F1A-8F1C-6A51F02A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+mn-lt"/>
              </a:rPr>
              <a:t>References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F5242-FF34-A145-C596-3038F076AD51}"/>
              </a:ext>
            </a:extLst>
          </p:cNvPr>
          <p:cNvSpPr txBox="1"/>
          <p:nvPr/>
        </p:nvSpPr>
        <p:spPr>
          <a:xfrm>
            <a:off x="1395412" y="1690688"/>
            <a:ext cx="94011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The Editors of Encyclopedia Britannica. “Koala.” </a:t>
            </a:r>
            <a:r>
              <a:rPr lang="en-US" altLang="zh-CN" sz="2400" dirty="0" err="1"/>
              <a:t>Encyclopœdia</a:t>
            </a:r>
            <a:r>
              <a:rPr lang="en-US" altLang="zh-CN" sz="2400" dirty="0"/>
              <a:t> Britannica, </a:t>
            </a:r>
            <a:r>
              <a:rPr lang="en-US" altLang="zh-CN" sz="2400" dirty="0" err="1"/>
              <a:t>Encyclopædia</a:t>
            </a:r>
            <a:r>
              <a:rPr lang="en-US" altLang="zh-CN" sz="2400" dirty="0"/>
              <a:t> Britannica, Inc., 6 May 2022, </a:t>
            </a:r>
            <a:r>
              <a:rPr lang="en-US" altLang="zh-CN" sz="2400" dirty="0">
                <a:hlinkClick r:id="rId2"/>
              </a:rPr>
              <a:t>https://www.britannica.com/animal/koala</a:t>
            </a:r>
            <a:r>
              <a:rPr lang="en-US" altLang="zh-CN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effectLst/>
              </a:rPr>
              <a:t>picture. “Koala.” </a:t>
            </a:r>
            <a:r>
              <a:rPr lang="en-US" altLang="zh-CN" sz="2400" i="1" dirty="0">
                <a:effectLst/>
              </a:rPr>
              <a:t>Google</a:t>
            </a:r>
            <a:r>
              <a:rPr lang="en-US" altLang="zh-CN" sz="2400" dirty="0">
                <a:effectLst/>
              </a:rPr>
              <a:t>, Google, 20 Aug. 2022, </a:t>
            </a:r>
            <a:r>
              <a:rPr lang="en-US" altLang="zh-CN" sz="2400" dirty="0">
                <a:effectLst/>
                <a:hlinkClick r:id="rId3"/>
              </a:rPr>
              <a:t>https://www.google.com/search?q=koala&amp;rlz=1CDGOYI_enUS975SG975&amp;hl=zhCN&amp;prmd=imvn&amp;source=lnms&amp;tbm=isch&amp;sa=X&amp;ved=2ahUKEwjVtsbCkIn4AhVfnI4IHQHkBpYQ_AUoAXoECAIQAQ&amp;biw=390&amp;bih=669&amp;dpr=3#imgrc=w2ucNkqt_AHo8M</a:t>
            </a:r>
            <a:r>
              <a:rPr lang="en-US" altLang="zh-CN" sz="2400" dirty="0">
                <a:effectLst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effectLst/>
              </a:rPr>
              <a:t> “Panda.” </a:t>
            </a:r>
            <a:r>
              <a:rPr lang="en-US" altLang="zh-CN" sz="2400" i="1" dirty="0">
                <a:effectLst/>
              </a:rPr>
              <a:t>Wikipedia</a:t>
            </a:r>
            <a:r>
              <a:rPr lang="en-US" altLang="zh-CN" sz="2400" dirty="0">
                <a:effectLst/>
              </a:rPr>
              <a:t>, Wikimedia Foundation, 21 May 2022, </a:t>
            </a:r>
            <a:r>
              <a:rPr lang="en-US" altLang="zh-CN" sz="2400" dirty="0">
                <a:effectLst/>
                <a:hlinkClick r:id="rId4"/>
              </a:rPr>
              <a:t>https://zh.m.wikipedia.org/zhtw/%E5%A4%A7%E7%86%8A%E7%8C%AB</a:t>
            </a:r>
            <a:r>
              <a:rPr lang="en-US" altLang="zh-CN" sz="2400" dirty="0">
                <a:effectLst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4" name="内容占位符 9">
            <a:extLst>
              <a:ext uri="{FF2B5EF4-FFF2-40B4-BE49-F238E27FC236}">
                <a16:creationId xmlns:a16="http://schemas.microsoft.com/office/drawing/2014/main" id="{062632C8-C836-7EB5-F8B5-03569C6D1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86" y="596701"/>
            <a:ext cx="694013" cy="86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自定义 1">
      <a:dk1>
        <a:srgbClr val="75707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锈迹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217</Words>
  <Application>Microsoft Office PowerPoint</Application>
  <PresentationFormat>宽屏</PresentationFormat>
  <Paragraphs>19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KOALA</vt:lpstr>
      <vt:lpstr>What does Koala looks like?</vt:lpstr>
      <vt:lpstr>KOALA</vt:lpstr>
      <vt:lpstr>PowerPoint 演示文稿</vt:lpstr>
      <vt:lpstr>Why Koala is endangered?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KOALA</dc:title>
  <dc:creator>冯 攸同</dc:creator>
  <cp:lastModifiedBy>冯 攸同</cp:lastModifiedBy>
  <cp:revision>17</cp:revision>
  <dcterms:created xsi:type="dcterms:W3CDTF">2022-05-31T06:27:01Z</dcterms:created>
  <dcterms:modified xsi:type="dcterms:W3CDTF">2022-06-09T08:44:23Z</dcterms:modified>
</cp:coreProperties>
</file>